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6"/>
  </p:notesMasterIdLst>
  <p:sldIdLst>
    <p:sldId id="377" r:id="rId2"/>
    <p:sldId id="257" r:id="rId3"/>
    <p:sldId id="260" r:id="rId4"/>
    <p:sldId id="262" r:id="rId5"/>
    <p:sldId id="264" r:id="rId6"/>
    <p:sldId id="268" r:id="rId7"/>
    <p:sldId id="266" r:id="rId8"/>
    <p:sldId id="263" r:id="rId9"/>
    <p:sldId id="346" r:id="rId10"/>
    <p:sldId id="348" r:id="rId11"/>
    <p:sldId id="269" r:id="rId12"/>
    <p:sldId id="271" r:id="rId13"/>
    <p:sldId id="317" r:id="rId14"/>
    <p:sldId id="273" r:id="rId15"/>
    <p:sldId id="318" r:id="rId16"/>
    <p:sldId id="274" r:id="rId17"/>
    <p:sldId id="328" r:id="rId18"/>
    <p:sldId id="330" r:id="rId19"/>
    <p:sldId id="314" r:id="rId20"/>
    <p:sldId id="379" r:id="rId21"/>
    <p:sldId id="275" r:id="rId22"/>
    <p:sldId id="347" r:id="rId23"/>
    <p:sldId id="349" r:id="rId24"/>
    <p:sldId id="351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01" r:id="rId34"/>
    <p:sldId id="277" r:id="rId35"/>
    <p:sldId id="315" r:id="rId36"/>
    <p:sldId id="276" r:id="rId37"/>
    <p:sldId id="321" r:id="rId38"/>
    <p:sldId id="324" r:id="rId39"/>
    <p:sldId id="286" r:id="rId40"/>
    <p:sldId id="287" r:id="rId41"/>
    <p:sldId id="332" r:id="rId42"/>
    <p:sldId id="320" r:id="rId43"/>
    <p:sldId id="289" r:id="rId44"/>
    <p:sldId id="291" r:id="rId45"/>
    <p:sldId id="292" r:id="rId46"/>
    <p:sldId id="293" r:id="rId47"/>
    <p:sldId id="294" r:id="rId48"/>
    <p:sldId id="296" r:id="rId49"/>
    <p:sldId id="319" r:id="rId50"/>
    <p:sldId id="300" r:id="rId51"/>
    <p:sldId id="375" r:id="rId52"/>
    <p:sldId id="297" r:id="rId53"/>
    <p:sldId id="299" r:id="rId54"/>
    <p:sldId id="333" r:id="rId55"/>
    <p:sldId id="298" r:id="rId56"/>
    <p:sldId id="336" r:id="rId57"/>
    <p:sldId id="376" r:id="rId58"/>
    <p:sldId id="306" r:id="rId59"/>
    <p:sldId id="337" r:id="rId60"/>
    <p:sldId id="302" r:id="rId61"/>
    <p:sldId id="331" r:id="rId62"/>
    <p:sldId id="303" r:id="rId63"/>
    <p:sldId id="304" r:id="rId64"/>
    <p:sldId id="322" r:id="rId65"/>
    <p:sldId id="338" r:id="rId66"/>
    <p:sldId id="350" r:id="rId67"/>
    <p:sldId id="352" r:id="rId68"/>
    <p:sldId id="355" r:id="rId69"/>
    <p:sldId id="372" r:id="rId70"/>
    <p:sldId id="334" r:id="rId71"/>
    <p:sldId id="335" r:id="rId72"/>
    <p:sldId id="374" r:id="rId73"/>
    <p:sldId id="305" r:id="rId74"/>
    <p:sldId id="339" r:id="rId75"/>
    <p:sldId id="323" r:id="rId76"/>
    <p:sldId id="309" r:id="rId77"/>
    <p:sldId id="353" r:id="rId78"/>
    <p:sldId id="326" r:id="rId79"/>
    <p:sldId id="325" r:id="rId80"/>
    <p:sldId id="371" r:id="rId81"/>
    <p:sldId id="310" r:id="rId82"/>
    <p:sldId id="345" r:id="rId83"/>
    <p:sldId id="313" r:id="rId84"/>
    <p:sldId id="327" r:id="rId85"/>
    <p:sldId id="340" r:id="rId86"/>
    <p:sldId id="312" r:id="rId87"/>
    <p:sldId id="380" r:id="rId88"/>
    <p:sldId id="311" r:id="rId89"/>
    <p:sldId id="378" r:id="rId90"/>
    <p:sldId id="341" r:id="rId91"/>
    <p:sldId id="342" r:id="rId92"/>
    <p:sldId id="343" r:id="rId93"/>
    <p:sldId id="344" r:id="rId94"/>
    <p:sldId id="370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4"/>
    <p:restoredTop sz="94578"/>
  </p:normalViewPr>
  <p:slideViewPr>
    <p:cSldViewPr>
      <p:cViewPr varScale="1">
        <p:scale>
          <a:sx n="104" d="100"/>
          <a:sy n="104" d="100"/>
        </p:scale>
        <p:origin x="177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BADE1-958C-DE46-A445-56F85C7B3954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79604-BCA3-5F48-B4B7-D24F166F0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80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099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556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69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862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590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976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303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211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1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945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914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79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84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918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265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464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838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176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79604-BCA3-5F48-B4B7-D24F166F0BF8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25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647119"/>
      </p:ext>
    </p:extLst>
  </p:cSld>
  <p:clrMapOvr>
    <a:masterClrMapping/>
  </p:clrMapOvr>
  <p:transition spd="slow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772522"/>
      </p:ext>
    </p:extLst>
  </p:cSld>
  <p:clrMapOvr>
    <a:masterClrMapping/>
  </p:clrMapOvr>
  <p:transition spd="slow" advClick="0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611022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55037"/>
      </p:ext>
    </p:extLst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19337"/>
      </p:ext>
    </p:extLst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11553"/>
      </p:ext>
    </p:extLst>
  </p:cSld>
  <p:clrMapOvr>
    <a:masterClrMapping/>
  </p:clrMapOvr>
  <p:transition spd="slow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601748"/>
      </p:ext>
    </p:extLst>
  </p:cSld>
  <p:clrMapOvr>
    <a:masterClrMapping/>
  </p:clrMapOvr>
  <p:transition spd="slow" advClick="0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888990"/>
      </p:ext>
    </p:extLst>
  </p:cSld>
  <p:clrMapOvr>
    <a:masterClrMapping/>
  </p:clrMapOvr>
  <p:transition spd="slow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2904FA-4EDC-1272-9F33-D9C304E6FF22}"/>
              </a:ext>
            </a:extLst>
          </p:cNvPr>
          <p:cNvSpPr txBox="1"/>
          <p:nvPr userDrawn="1"/>
        </p:nvSpPr>
        <p:spPr>
          <a:xfrm>
            <a:off x="-195072" y="5725409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Deutsch-französisches Graduiertenkolloquium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4662305"/>
      </p:ext>
    </p:extLst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343173"/>
      </p:ext>
    </p:extLst>
  </p:cSld>
  <p:clrMapOvr>
    <a:masterClrMapping/>
  </p:clrMapOvr>
  <p:transition spd="slow" advClick="0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272536"/>
      </p:ext>
    </p:extLst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FC1EB-83C0-0A47-8730-144D96207689}" type="datetimeFigureOut">
              <a:rPr lang="de-DE" smtClean="0"/>
              <a:t>22.11.23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0CCEE-A183-8C4F-BC25-5E0CB22162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63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8AAABE-0BCD-72F3-76A8-A09AF2DCC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7534" y="991926"/>
            <a:ext cx="5829299" cy="4358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8F44E0-D09D-6690-7B05-A341DFB7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76" y="656857"/>
            <a:ext cx="5829300" cy="43586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24ABD30-BDFB-05A9-1EC0-B5665B92297F}"/>
              </a:ext>
            </a:extLst>
          </p:cNvPr>
          <p:cNvSpPr txBox="1"/>
          <p:nvPr/>
        </p:nvSpPr>
        <p:spPr>
          <a:xfrm>
            <a:off x="3409601" y="4175016"/>
            <a:ext cx="38215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50" b="1" dirty="0">
                <a:solidFill>
                  <a:schemeClr val="bg1"/>
                </a:solidFill>
                <a:latin typeface="Antique Olive Std Black" panose="020B0904020204030204" pitchFamily="34" charset="77"/>
              </a:rPr>
              <a:t>Jahre IZKT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A56E4D4-94E4-0963-5CA4-B12554A48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21" y="5828924"/>
            <a:ext cx="2021807" cy="6072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0C3956E-2ED9-887E-65FD-C87A85533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33" y="519692"/>
            <a:ext cx="2688807" cy="5691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4B3490D-9562-E0EF-C952-BCCEFB84E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534" y="3171228"/>
            <a:ext cx="1827605" cy="18211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6C1417C-31CE-6277-BBEC-91C568214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32649">
            <a:off x="4620807" y="960090"/>
            <a:ext cx="5430985" cy="1382430"/>
          </a:xfrm>
          <a:prstGeom prst="rect">
            <a:avLst/>
          </a:prstGeom>
        </p:spPr>
      </p:pic>
      <p:sp>
        <p:nvSpPr>
          <p:cNvPr id="5" name="Untertitel 4">
            <a:extLst>
              <a:ext uri="{FF2B5EF4-FFF2-40B4-BE49-F238E27FC236}">
                <a16:creationId xmlns:a16="http://schemas.microsoft.com/office/drawing/2014/main" id="{339CBC8A-927C-7E8E-F4E3-3B21401DD9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183435"/>
      </p:ext>
    </p:extLst>
  </p:cSld>
  <p:clrMapOvr>
    <a:masterClrMapping/>
  </p:clrMapOvr>
  <p:transition spd="slow" advClick="0" advTm="3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29B4412-2FD9-BE02-E38D-E44571852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76833"/>
            <a:ext cx="9246444" cy="693483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1F7E486-E298-0C99-C208-6285BFDF09C9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Spätere Generation studentischer Hilfskräfte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229470632"/>
      </p:ext>
    </p:extLst>
  </p:cSld>
  <p:clrMapOvr>
    <a:masterClrMapping/>
  </p:clrMapOvr>
  <p:transition spd="slow" advClick="0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AF7CB9-65C8-B787-9F25-9C584E321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-195072" y="-292608"/>
            <a:ext cx="9534144" cy="715060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A5CAC4C-8DEC-53AA-FADD-D39A52E67232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Deutsch-französisches Graduiertenkolloquium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925277508"/>
      </p:ext>
    </p:extLst>
  </p:cSld>
  <p:clrMapOvr>
    <a:masterClrMapping/>
  </p:clrMapOvr>
  <p:transition spd="slow" advClick="0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AF7CB9-65C8-B787-9F25-9C584E321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0607040" cy="7109460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D4D9958-0AB3-2812-519C-BE0B8BA0D87F}"/>
              </a:ext>
            </a:extLst>
          </p:cNvPr>
          <p:cNvSpPr txBox="1"/>
          <p:nvPr/>
        </p:nvSpPr>
        <p:spPr>
          <a:xfrm>
            <a:off x="-195072" y="5947555"/>
            <a:ext cx="9534144" cy="49244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Georg Maag, ausgezeichnet mit dem Cavaliere </a:t>
            </a:r>
            <a:r>
              <a:rPr lang="de-DE" dirty="0" err="1"/>
              <a:t>dell’Ordine</a:t>
            </a:r>
            <a:r>
              <a:rPr lang="de-DE" dirty="0"/>
              <a:t> della Stella della </a:t>
            </a:r>
            <a:r>
              <a:rPr lang="de-DE" dirty="0" err="1"/>
              <a:t>Solidarietà</a:t>
            </a:r>
            <a:r>
              <a:rPr lang="de-DE" dirty="0"/>
              <a:t> Italiana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029141014"/>
      </p:ext>
    </p:extLst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FE6CE76-B44A-36A0-CC6A-D9D30164A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0253893" cy="685800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451959D-7B9C-7E26-DD17-5BD34883C01E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Villa </a:t>
            </a:r>
            <a:r>
              <a:rPr lang="de-DE" dirty="0" err="1"/>
              <a:t>Vigoni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005555827"/>
      </p:ext>
    </p:extLst>
  </p:cSld>
  <p:clrMapOvr>
    <a:masterClrMapping/>
  </p:clrMapOvr>
  <p:transition spd="slow" advClick="0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6995A44-A8CF-74CB-364B-A911FEB8D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7682" y="-60989"/>
            <a:ext cx="9231682" cy="6923762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0B9F93D-5650-84A6-6A5E-A067DCD13966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Mario Botta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034187816"/>
      </p:ext>
    </p:extLst>
  </p:cSld>
  <p:clrMapOvr>
    <a:masterClrMapping/>
  </p:clrMapOvr>
  <p:transition spd="slow" advClick="0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9204FBB-8A91-5702-0433-83ED4FA78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7209" y="-80407"/>
            <a:ext cx="9358418" cy="701881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65F4746-344D-D44E-09BF-D59DFF82C087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Uni Stuttgart, Tiefhörsaal 17.02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115152950"/>
      </p:ext>
    </p:extLst>
  </p:cSld>
  <p:clrMapOvr>
    <a:masterClrMapping/>
  </p:clrMapOvr>
  <p:transition spd="slow" advClick="0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CDBF563-FACF-057E-E002-BC521008E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30968"/>
            <a:ext cx="9420224" cy="706516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875ECD-D6A5-4B88-9978-8AD9B97B42BF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Daniele Lombardi</a:t>
            </a:r>
          </a:p>
          <a:p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551198315"/>
      </p:ext>
    </p:extLst>
  </p:cSld>
  <p:clrMapOvr>
    <a:masterClrMapping/>
  </p:clrMapOvr>
  <p:transition spd="slow" advClick="0" advTm="3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38ADA9F-03CB-88D9-313E-4E39CB678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60020"/>
            <a:ext cx="9357360" cy="7018020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C080736-6299-8EFD-89CA-D4B1FC789C04}"/>
              </a:ext>
            </a:extLst>
          </p:cNvPr>
          <p:cNvSpPr txBox="1"/>
          <p:nvPr/>
        </p:nvSpPr>
        <p:spPr>
          <a:xfrm>
            <a:off x="-194400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Futurismus Tagung</a:t>
            </a:r>
            <a:endParaRPr lang="de-DE" sz="800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006438995"/>
      </p:ext>
    </p:extLst>
  </p:cSld>
  <p:clrMapOvr>
    <a:masterClrMapping/>
  </p:clrMapOvr>
  <p:transition spd="slow" advClick="0" advTm="3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D2CB03C-569B-35F3-A0E4-2F8224EB1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82203"/>
            <a:ext cx="9143999" cy="734020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A8B1B5E-D606-B28F-8399-94C9DEF8767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Futurismus Tagung</a:t>
            </a:r>
            <a:endParaRPr lang="de-DE" sz="800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962160627"/>
      </p:ext>
    </p:extLst>
  </p:cSld>
  <p:clrMapOvr>
    <a:masterClrMapping/>
  </p:clrMapOvr>
  <p:transition spd="slow" advClick="0" advTm="3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DAAEF2E-42E1-13D2-733A-4B11593D7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5" y="-658971"/>
            <a:ext cx="10022628" cy="751697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66CC51-58AF-A024-C17C-7B3CFCD82F8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Universität Stuttgart, Seminarraum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948615018"/>
      </p:ext>
    </p:extLst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64C363B-B40F-ADE6-4FA4-7E45EDA2B5E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3643" t="-107" r="25828" b="107"/>
          <a:stretch/>
        </p:blipFill>
        <p:spPr>
          <a:xfrm flipH="1">
            <a:off x="0" y="1060450"/>
            <a:ext cx="4143375" cy="5135563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288E0F4-CD94-3246-EBC7-7940CE238CC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7579" r="6043"/>
          <a:stretch/>
        </p:blipFill>
        <p:spPr>
          <a:xfrm>
            <a:off x="3911600" y="1057275"/>
            <a:ext cx="5232400" cy="513873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92CE7C-24D7-8DAC-6F1D-59199E0C7C08}"/>
              </a:ext>
            </a:extLst>
          </p:cNvPr>
          <p:cNvSpPr txBox="1"/>
          <p:nvPr/>
        </p:nvSpPr>
        <p:spPr>
          <a:xfrm>
            <a:off x="0" y="6257798"/>
            <a:ext cx="9144000" cy="369332"/>
          </a:xfrm>
          <a:prstGeom prst="rect">
            <a:avLst/>
          </a:prstGeom>
          <a:solidFill>
            <a:srgbClr val="F3B32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Wolfgang Schuster, Georg Maag, Kaffeemaschine</a:t>
            </a:r>
          </a:p>
        </p:txBody>
      </p:sp>
    </p:spTree>
    <p:extLst>
      <p:ext uri="{BB962C8B-B14F-4D97-AF65-F5344CB8AC3E}">
        <p14:creationId xmlns:p14="http://schemas.microsoft.com/office/powerpoint/2010/main" val="1680315604"/>
      </p:ext>
    </p:extLst>
  </p:cSld>
  <p:clrMapOvr>
    <a:masterClrMapping/>
  </p:clrMapOvr>
  <p:transition spd="slow" advClick="0" advTm="3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B23B141-8F6E-73BC-F4AF-3BA0560D9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5836" y="-161056"/>
            <a:ext cx="9394908" cy="704618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66CC51-58AF-A024-C17C-7B3CFCD82F8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Prinz </a:t>
            </a:r>
            <a:r>
              <a:rPr lang="de-DE" dirty="0" err="1"/>
              <a:t>Kum‘a</a:t>
            </a:r>
            <a:r>
              <a:rPr lang="de-DE" dirty="0"/>
              <a:t> </a:t>
            </a:r>
            <a:r>
              <a:rPr lang="de-DE" dirty="0" err="1"/>
              <a:t>Ndumbe</a:t>
            </a:r>
            <a:r>
              <a:rPr lang="de-DE" dirty="0"/>
              <a:t> III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365893289"/>
      </p:ext>
    </p:extLst>
  </p:cSld>
  <p:clrMapOvr>
    <a:masterClrMapping/>
  </p:clrMapOvr>
  <p:transition spd="slow" advClick="0" advTm="3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197C543-576B-8485-CF70-CB8957782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3220" y="-484830"/>
            <a:ext cx="9790440" cy="734283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F4F856C-F72A-BDDA-F074-B1CCEE51972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Rektor Franz Effenberger, Marc </a:t>
            </a:r>
            <a:r>
              <a:rPr lang="de-DE" dirty="0" err="1"/>
              <a:t>Pouzol</a:t>
            </a:r>
            <a:r>
              <a:rPr lang="de-DE" dirty="0"/>
              <a:t>, Peter Theiner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91169206"/>
      </p:ext>
    </p:extLst>
  </p:cSld>
  <p:clrMapOvr>
    <a:masterClrMapping/>
  </p:clrMapOvr>
  <p:transition spd="slow" advClick="0" advTm="3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BEBED76-9B4B-2A21-CCDD-1ACA26797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-99693"/>
            <a:ext cx="9276924" cy="695769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22AF2C2-6E38-7227-CAC4-62A2B7D206BD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Felix Heidenreich, Thomas Biebricher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662143432"/>
      </p:ext>
    </p:extLst>
  </p:cSld>
  <p:clrMapOvr>
    <a:masterClrMapping/>
  </p:clrMapOvr>
  <p:transition spd="slow" advClick="0" advTm="3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1BE56DF-A0FD-A85D-B2CA-F94E788A1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51076"/>
            <a:ext cx="9212102" cy="6909076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1BC67B-E490-87A1-F4FF-D4FAF0136187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Tag der Wissenschaft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982164649"/>
      </p:ext>
    </p:extLst>
  </p:cSld>
  <p:clrMapOvr>
    <a:masterClrMapping/>
  </p:clrMapOvr>
  <p:transition spd="slow" advClick="0" advTm="3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B72CBA3-70EA-A6B0-D4E2-518D4A569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78479" y="0"/>
            <a:ext cx="10322479" cy="6881653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A0E17B3-5FD5-7F59-0BB8-126AE8827C2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Tag der Wissenschaft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578946164"/>
      </p:ext>
    </p:extLst>
  </p:cSld>
  <p:clrMapOvr>
    <a:masterClrMapping/>
  </p:clrMapOvr>
  <p:transition spd="slow" advClick="0" advTm="3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1FF03BE-35EE-5F21-9326-38EEFD93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3997"/>
            <a:ext cx="9535996" cy="7151997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0B5B3BE-4903-6BAA-8708-3E36FF207A01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Elisabeth Walter-</a:t>
            </a:r>
            <a:r>
              <a:rPr lang="de-DE" dirty="0" err="1"/>
              <a:t>Bense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178502488"/>
      </p:ext>
    </p:extLst>
  </p:cSld>
  <p:clrMapOvr>
    <a:masterClrMapping/>
  </p:clrMapOvr>
  <p:transition spd="slow" advClick="0" advTm="3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BADE291-B189-161F-2C00-E1869CEEA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5748" y="-50906"/>
            <a:ext cx="9279748" cy="695981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18101D-C09E-D7AD-DCFE-EA05D0ECBC79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 err="1"/>
              <a:t>Bazon</a:t>
            </a:r>
            <a:r>
              <a:rPr lang="de-DE" dirty="0"/>
              <a:t> Brock, Elke Uhl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178469319"/>
      </p:ext>
    </p:extLst>
  </p:cSld>
  <p:clrMapOvr>
    <a:masterClrMapping/>
  </p:clrMapOvr>
  <p:transition spd="slow" advClick="0" advTm="3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7C16674-0BEF-32D5-399A-50C578CF3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7263"/>
            <a:ext cx="9260351" cy="694526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24CD8F8-8754-FAC8-2114-9B8E066BD93B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Rektor Wolfram Ressel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670704253"/>
      </p:ext>
    </p:extLst>
  </p:cSld>
  <p:clrMapOvr>
    <a:masterClrMapping/>
  </p:clrMapOvr>
  <p:transition spd="slow" advClick="0" advTm="3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25C375F-A765-ECB7-8544-B6DC78CE7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5444"/>
            <a:ext cx="9231259" cy="692344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5D06677-769E-AB9A-D67E-F04D229AA90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Wolfram </a:t>
            </a:r>
            <a:r>
              <a:rPr lang="de-DE" dirty="0" err="1"/>
              <a:t>Pyta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177542563"/>
      </p:ext>
    </p:extLst>
  </p:cSld>
  <p:clrMapOvr>
    <a:masterClrMapping/>
  </p:clrMapOvr>
  <p:transition spd="slow" advClick="0" advTm="3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D70C64D-FE6D-2583-9ED8-506F9360F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6047"/>
            <a:ext cx="9525396" cy="7144047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350BD21-5D1B-1D17-29E6-A17B36D2DC96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Sean </a:t>
            </a:r>
            <a:r>
              <a:rPr lang="de-DE" dirty="0" err="1"/>
              <a:t>Rainbird</a:t>
            </a:r>
            <a:endParaRPr lang="de-DE" sz="800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768850635"/>
      </p:ext>
    </p:extLst>
  </p:cSld>
  <p:clrMapOvr>
    <a:masterClrMapping/>
  </p:clrMapOvr>
  <p:transition spd="slow" advClick="0" advTm="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AF7CB9-65C8-B787-9F25-9C584E321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1C0399B-CEF7-0BB3-1CC0-66C6F2C58C72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Elke Uhl, Jürgen Mittelstraß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023084278"/>
      </p:ext>
    </p:extLst>
  </p:cSld>
  <p:clrMapOvr>
    <a:masterClrMapping/>
  </p:clrMapOvr>
  <p:transition spd="slow" advClick="0" advTm="3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F2FE6E5-B634-2672-AB59-111344F1A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397" y="-139048"/>
            <a:ext cx="9514793" cy="7136095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383A20-BAD3-BF01-1607-CE3938301FC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Susan Neiman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456718081"/>
      </p:ext>
    </p:extLst>
  </p:cSld>
  <p:clrMapOvr>
    <a:masterClrMapping/>
  </p:clrMapOvr>
  <p:transition spd="slow" advClick="0" advTm="3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2AFF6B8-30BB-5F6B-6FFB-12D07DE30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260" y="0"/>
            <a:ext cx="6861479" cy="686922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11C1074-1011-75E5-54A0-3B341685BFB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Klaus Harpprecht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11580663"/>
      </p:ext>
    </p:extLst>
  </p:cSld>
  <p:clrMapOvr>
    <a:masterClrMapping/>
  </p:clrMapOvr>
  <p:transition spd="slow" advClick="0" advTm="3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877FB59-797C-968B-FFE2-78E239254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1562"/>
            <a:ext cx="9239416" cy="6929562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2B8BED8-AC09-5CB4-2B47-B4C78EF4797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Heinz Schlaffer, Joachim Kalka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78608997"/>
      </p:ext>
    </p:extLst>
  </p:cSld>
  <p:clrMapOvr>
    <a:masterClrMapping/>
  </p:clrMapOvr>
  <p:transition spd="slow" advClick="0" advTm="3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13D2732-E3ED-853A-846F-FB3A13FAA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39"/>
            <a:ext cx="9144000" cy="6858000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B6A3E59-51AE-5707-AF16-D71AE1DABDB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Hannelore Schlaffer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125496093"/>
      </p:ext>
    </p:extLst>
  </p:cSld>
  <p:clrMapOvr>
    <a:masterClrMapping/>
  </p:clrMapOvr>
  <p:transition spd="slow" advClick="0" advTm="3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8640E8-E498-3106-9D25-B128C9F35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567803" cy="717585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A44D3B-ADCC-B3A9-74BA-8DB65116F2F9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Ingrid </a:t>
            </a:r>
            <a:r>
              <a:rPr lang="de-DE" dirty="0" err="1"/>
              <a:t>Bussmann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671596498"/>
      </p:ext>
    </p:extLst>
  </p:cSld>
  <p:clrMapOvr>
    <a:masterClrMapping/>
  </p:clrMapOvr>
  <p:transition spd="slow" advClick="0" advTm="3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4CBD76B0-967B-60BC-180E-4212B024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2881"/>
            <a:ext cx="9387841" cy="704088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8C03D-9CB1-1A6C-0FDF-C9365988308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Stadtbücherei im Wilhelmspalais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197841896"/>
      </p:ext>
    </p:extLst>
  </p:cSld>
  <p:clrMapOvr>
    <a:masterClrMapping/>
  </p:clrMapOvr>
  <p:transition spd="slow" advClick="0" advTm="3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0CD1836-FDDD-1F74-EB2B-11C5BC3A3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89EF61-05D0-FBBF-7BC0-79797F6547F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Christine Brunner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082835560"/>
      </p:ext>
    </p:extLst>
  </p:cSld>
  <p:clrMapOvr>
    <a:masterClrMapping/>
  </p:clrMapOvr>
  <p:transition spd="slow" advClick="0" advTm="3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030BB11-3DA1-F16D-E619-7DE2DB763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21080" y="-32055"/>
            <a:ext cx="10332720" cy="6890055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60C568-FD65-C2F4-B4A9-E4243154A860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Stadtbibliothek am Pariser Platz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591562172"/>
      </p:ext>
    </p:extLst>
  </p:cSld>
  <p:clrMapOvr>
    <a:masterClrMapping/>
  </p:clrMapOvr>
  <p:transition spd="slow" advClick="0" advTm="3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66A3FC4-77B6-B11D-AE31-5D876EDEB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8048" y="-8731"/>
            <a:ext cx="10300096" cy="686673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E5260D4-750D-A95E-858B-4F37139D407E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Stadtbibliothek am Pariser Platz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707864723"/>
      </p:ext>
    </p:extLst>
  </p:cSld>
  <p:clrMapOvr>
    <a:masterClrMapping/>
  </p:clrMapOvr>
  <p:transition spd="slow" advClick="0" advTm="3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D18CC3D-FA05-237D-5C5B-98BDFFEFA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917813" y="-1438361"/>
            <a:ext cx="11061813" cy="829636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56CC17B-0FCB-A4FE-4CC1-7D946600387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Elke Uhl, Heinz Thomé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696708601"/>
      </p:ext>
    </p:extLst>
  </p:cSld>
  <p:clrMapOvr>
    <a:masterClrMapping/>
  </p:clrMapOvr>
  <p:transition spd="slow" advClick="0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3CD753-61D9-4323-9554-60177160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545" y="-115670"/>
            <a:ext cx="10330622" cy="697367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52E4AC4-370E-E833-17A3-9311E1341CDE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Anette Geiger, Hannelore </a:t>
            </a:r>
            <a:r>
              <a:rPr lang="de-DE" dirty="0" err="1"/>
              <a:t>Jouly</a:t>
            </a:r>
            <a:r>
              <a:rPr lang="de-DE" dirty="0"/>
              <a:t>, </a:t>
            </a:r>
            <a:r>
              <a:rPr lang="de-DE" dirty="0" err="1"/>
              <a:t>Homi</a:t>
            </a:r>
            <a:r>
              <a:rPr lang="de-DE" dirty="0"/>
              <a:t> K. </a:t>
            </a:r>
            <a:r>
              <a:rPr lang="de-DE" dirty="0" err="1"/>
              <a:t>Bhaba</a:t>
            </a:r>
            <a:r>
              <a:rPr lang="de-DE" dirty="0"/>
              <a:t>, Gerhart Schröder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786356444"/>
      </p:ext>
    </p:extLst>
  </p:cSld>
  <p:clrMapOvr>
    <a:masterClrMapping/>
  </p:clrMapOvr>
  <p:transition spd="slow" advClick="0" advTm="3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C2082DA-D4BB-2555-F575-40F754E11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33911" y="-1070163"/>
            <a:ext cx="12377911" cy="823296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D7E6CF0-7E3E-D198-65E9-79C21DCCD672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Harald Welzer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723588238"/>
      </p:ext>
    </p:extLst>
  </p:cSld>
  <p:clrMapOvr>
    <a:masterClrMapping/>
  </p:clrMapOvr>
  <p:transition spd="slow" advClick="0" advTm="3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98668EB-AFB3-47EB-5D8E-D3FD84BA7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62000" y="-46015"/>
            <a:ext cx="10866674" cy="6904015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CC87FD7-A8EB-2A4B-A624-C8B4F6103630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Reallabor für nachhaltige Mobilitätskultur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787970977"/>
      </p:ext>
    </p:extLst>
  </p:cSld>
  <p:clrMapOvr>
    <a:masterClrMapping/>
  </p:clrMapOvr>
  <p:transition spd="slow" advClick="0" advTm="3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A1C6E2C-6585-F070-F18F-C13CD5E21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670"/>
            <a:ext cx="9179560" cy="688467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31897FF-9926-2B37-2068-7046549B5214}"/>
              </a:ext>
            </a:extLst>
          </p:cNvPr>
          <p:cNvSpPr txBox="1"/>
          <p:nvPr/>
        </p:nvSpPr>
        <p:spPr>
          <a:xfrm>
            <a:off x="1291937" y="5938876"/>
            <a:ext cx="5188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Theater Rampe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58591E-1F27-20B5-89C3-15F81A387C3A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Theater Rampe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665291037"/>
      </p:ext>
    </p:extLst>
  </p:cSld>
  <p:clrMapOvr>
    <a:masterClrMapping/>
  </p:clrMapOvr>
  <p:transition spd="slow" advClick="0" advTm="3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1B1D76C-D49E-1F5E-9E70-3C2216EF0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35" y="0"/>
            <a:ext cx="9154335" cy="686575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CC9F04A-806B-9DE2-282D-CD4E53D4FD67}"/>
              </a:ext>
            </a:extLst>
          </p:cNvPr>
          <p:cNvSpPr txBox="1"/>
          <p:nvPr/>
        </p:nvSpPr>
        <p:spPr>
          <a:xfrm>
            <a:off x="2170900" y="180460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Harald Welzer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60A857-25E3-A2EB-462F-4E3B10AAA9A6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Barbara Vinken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811592592"/>
      </p:ext>
    </p:extLst>
  </p:cSld>
  <p:clrMapOvr>
    <a:masterClrMapping/>
  </p:clrMapOvr>
  <p:transition spd="slow" advClick="0" advTm="3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C11DE5B-281A-BAEA-B504-E49502242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924" y="0"/>
            <a:ext cx="9233847" cy="6925386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D1307AB-1A70-F840-EAE7-085FF79F1BB5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Frank Allgöwer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164887361"/>
      </p:ext>
    </p:extLst>
  </p:cSld>
  <p:clrMapOvr>
    <a:masterClrMapping/>
  </p:clrMapOvr>
  <p:transition spd="slow" advClick="0" advTm="3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1801A83-3E41-6079-3504-254D11F85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6601" y="-156198"/>
            <a:ext cx="5260647" cy="701419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D3D18FC-FC24-D23B-11BF-320D6E76A58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Florian Höllerer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008578800"/>
      </p:ext>
    </p:extLst>
  </p:cSld>
  <p:clrMapOvr>
    <a:masterClrMapping/>
  </p:clrMapOvr>
  <p:transition spd="slow" advClick="0" advTm="3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C5EB911-CE87-0CB5-FA87-2B445B88C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76323"/>
            <a:ext cx="11301484" cy="753432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1BA69A8-2F13-81F9-D4AD-550049B6318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Stefanie Stegmann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88670530"/>
      </p:ext>
    </p:extLst>
  </p:cSld>
  <p:clrMapOvr>
    <a:masterClrMapping/>
  </p:clrMapOvr>
  <p:transition spd="slow" advClick="0" advTm="3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2C65FCE-92B4-BE71-066B-490AAD301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8552" y="-463040"/>
            <a:ext cx="9761386" cy="732104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766720-F60E-5E78-3033-BB26B1CD6AEE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Stefan </a:t>
            </a:r>
            <a:r>
              <a:rPr lang="de-DE" dirty="0" err="1"/>
              <a:t>Tenbohlen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269215300"/>
      </p:ext>
    </p:extLst>
  </p:cSld>
  <p:clrMapOvr>
    <a:masterClrMapping/>
  </p:clrMapOvr>
  <p:transition spd="slow" advClick="0" advTm="300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F422A9E-8BD5-165D-5237-9FEE72EAF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71562"/>
            <a:ext cx="9286857" cy="696514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C06C862-DA79-6136-FF1B-3CF96E31986D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Helmut Bott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10044712"/>
      </p:ext>
    </p:extLst>
  </p:cSld>
  <p:clrMapOvr>
    <a:masterClrMapping/>
  </p:clrMapOvr>
  <p:transition spd="slow" advClick="0" advTm="3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15453D24-E173-3CC7-106B-9AD806D51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34898" cy="685117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707338-BB0B-CCC1-E227-49825E4B017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Haus der Katholischen Kirche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995148576"/>
      </p:ext>
    </p:extLst>
  </p:cSld>
  <p:clrMapOvr>
    <a:masterClrMapping/>
  </p:clrMapOvr>
  <p:transition spd="slow" advClick="0" advTm="3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AF7CB9-65C8-B787-9F25-9C584E321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255" y="-191531"/>
            <a:ext cx="9152255" cy="784479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8C96A6-3C8E-2C75-2496-9C97C7109923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Hans-Georg Gadamer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713160653"/>
      </p:ext>
    </p:extLst>
  </p:cSld>
  <p:clrMapOvr>
    <a:masterClrMapping/>
  </p:clrMapOvr>
  <p:transition spd="slow" advClick="0" advTm="3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A98B74D-6A27-A1E1-5E95-5BB9CBE68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318"/>
            <a:ext cx="9355767" cy="7016826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F13EB88-88DA-1D4A-D0E2-491178F0B8B9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Elke Uhl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581102221"/>
      </p:ext>
    </p:extLst>
  </p:cSld>
  <p:clrMapOvr>
    <a:masterClrMapping/>
  </p:clrMapOvr>
  <p:transition spd="slow" advClick="0" advTm="3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A4B1568-DFBD-359E-1127-26BDEB9CA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19" y="-12097"/>
            <a:ext cx="10309922" cy="6870097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6ABB746-419C-5115-D509-81958DCB9BA3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SQ-Seminar, Gruppenbildung</a:t>
            </a:r>
            <a:endParaRPr lang="de-DE" sz="800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66307286"/>
      </p:ext>
    </p:extLst>
  </p:cSld>
  <p:clrMapOvr>
    <a:masterClrMapping/>
  </p:clrMapOvr>
  <p:transition spd="slow" advClick="0" advTm="3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E3AD67D-6A01-DF25-35FA-BC5E43F89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610"/>
            <a:ext cx="9268303" cy="695122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93C0E10-1234-70C2-6980-15EC4C2A1A51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David Weinberger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563983979"/>
      </p:ext>
    </p:extLst>
  </p:cSld>
  <p:clrMapOvr>
    <a:masterClrMapping/>
  </p:clrMapOvr>
  <p:transition spd="slow" advClick="0" advTm="300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73A30BF-CD58-C29D-B243-2F6D08505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9961" y="-39755"/>
            <a:ext cx="9668518" cy="7251389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B06E0B1-3B7E-9712-310B-CA82DA55859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Eva Illouz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626831616"/>
      </p:ext>
    </p:extLst>
  </p:cSld>
  <p:clrMapOvr>
    <a:masterClrMapping/>
  </p:clrMapOvr>
  <p:transition spd="slow" advClick="0" advTm="3000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B658C88-74D9-D23E-0C7B-8D37AFA4B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6280" y="-29911"/>
            <a:ext cx="10329504" cy="688791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5F5249-8D95-CCC7-C116-E6973AD0D733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Temporärer Pavillon, Campus Stadtmitte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607281850"/>
      </p:ext>
    </p:extLst>
  </p:cSld>
  <p:clrMapOvr>
    <a:masterClrMapping/>
  </p:clrMapOvr>
  <p:transition spd="slow" advClick="0" advTm="3000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AC867C6-F153-FB56-6089-0D2C1E365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28FC588-5B4F-27AD-9F91-24114E392EE4}"/>
              </a:ext>
            </a:extLst>
          </p:cNvPr>
          <p:cNvSpPr txBox="1"/>
          <p:nvPr/>
        </p:nvSpPr>
        <p:spPr>
          <a:xfrm>
            <a:off x="5084033" y="4953651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Eva Illouz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7287C6-8A43-EDBD-83B0-2106421DEB5B}"/>
              </a:ext>
            </a:extLst>
          </p:cNvPr>
          <p:cNvSpPr txBox="1"/>
          <p:nvPr/>
        </p:nvSpPr>
        <p:spPr>
          <a:xfrm>
            <a:off x="4522574" y="5938876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Iris </a:t>
            </a:r>
            <a:r>
              <a:rPr lang="de-DE" dirty="0" err="1">
                <a:solidFill>
                  <a:schemeClr val="bg1"/>
                </a:solidFill>
              </a:rPr>
              <a:t>Radisch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0C7235-4C77-9AAE-601E-666B4C3E66C2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Iris </a:t>
            </a:r>
            <a:r>
              <a:rPr lang="de-DE" dirty="0" err="1"/>
              <a:t>Radisch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600434560"/>
      </p:ext>
    </p:extLst>
  </p:cSld>
  <p:clrMapOvr>
    <a:masterClrMapping/>
  </p:clrMapOvr>
  <p:transition spd="slow" advClick="0" advTm="3000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7EA42F6-7E81-940A-1847-4625F8A57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7918"/>
            <a:ext cx="10982386" cy="689591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EF064D-6C72-1243-F1E9-5986F426182A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Ringvorlesung „Wasser“ | Begleitprogramm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266842797"/>
      </p:ext>
    </p:extLst>
  </p:cSld>
  <p:clrMapOvr>
    <a:masterClrMapping/>
  </p:clrMapOvr>
  <p:transition spd="slow" advClick="0" advTm="3000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093FEC5F-945F-3849-CFF2-439080758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908"/>
            <a:ext cx="9239416" cy="6929562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812B8F5-3AD3-A62B-2D30-562BBF291F27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Werner Sobek, Gunther Krieg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713309972"/>
      </p:ext>
    </p:extLst>
  </p:cSld>
  <p:clrMapOvr>
    <a:masterClrMapping/>
  </p:clrMapOvr>
  <p:transition spd="slow" advClick="0" advTm="3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3DBF893-480A-D4B3-D2FB-B223A90F9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575" y="-31200"/>
            <a:ext cx="6575729" cy="6920399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D969C0-78EE-0309-F975-470382C50A41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Hartmut Rosa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310496845"/>
      </p:ext>
    </p:extLst>
  </p:cSld>
  <p:clrMapOvr>
    <a:masterClrMapping/>
  </p:clrMapOvr>
  <p:transition spd="slow" advClick="0" advTm="3000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C1A7A42-150D-70F8-5597-859D3DD7B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2" cy="685800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1906CF-BD23-9C0B-DD23-2ECB912CF6E8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Wissenstransfer-Projekt „Vom Transit-Raum zum Lebensort“</a:t>
            </a:r>
            <a:endParaRPr lang="de-DE" sz="1800" dirty="0"/>
          </a:p>
          <a:p>
            <a:pPr algn="ctr"/>
            <a:r>
              <a:rPr lang="de-DE" sz="800" dirty="0">
                <a:effectLst/>
              </a:rPr>
              <a:t>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813310027"/>
      </p:ext>
    </p:extLst>
  </p:cSld>
  <p:clrMapOvr>
    <a:masterClrMapping/>
  </p:clrMapOvr>
  <p:transition spd="slow" advClick="0" advTm="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AF7CB9-65C8-B787-9F25-9C584E321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74142" y="-17"/>
            <a:ext cx="10934700" cy="690753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0B95E46-1C6E-3FD2-EB07-2393D4975B3B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Hans-Georg Gadamer, Renate Breuninger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837053377"/>
      </p:ext>
    </p:extLst>
  </p:cSld>
  <p:clrMapOvr>
    <a:masterClrMapping/>
  </p:clrMapOvr>
  <p:transition spd="slow" advClick="0" advTm="3000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5FDDD8F-5791-1E0D-5E66-21636DC05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71277" y="-18799"/>
            <a:ext cx="10312842" cy="68768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C409B17-FD92-FDA0-0600-A0C2D5EF2E8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Claus Leggewie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13058571"/>
      </p:ext>
    </p:extLst>
  </p:cSld>
  <p:clrMapOvr>
    <a:masterClrMapping/>
  </p:clrMapOvr>
  <p:transition spd="slow" advClick="0" advTm="3000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B628C6B-DC71-D911-85C1-555E9F600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6023" cy="68580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637D3BC-536C-4EC6-7C10-9909A5BAC7AE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SQ-Seminar, Feldforschung</a:t>
            </a:r>
            <a:endParaRPr lang="de-DE" sz="800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170279953"/>
      </p:ext>
    </p:extLst>
  </p:cSld>
  <p:clrMapOvr>
    <a:masterClrMapping/>
  </p:clrMapOvr>
  <p:transition spd="slow" advClick="0" advTm="3000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B7B787B-F5AC-50E1-717A-B61345B6C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87001" cy="68580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26941BA-32F5-ABD4-58F4-5DB0D6BA8F1E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Joachim Kalka vertieft in…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884163974"/>
      </p:ext>
    </p:extLst>
  </p:cSld>
  <p:clrMapOvr>
    <a:masterClrMapping/>
  </p:clrMapOvr>
  <p:transition spd="slow" advClick="0" advTm="3000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9A0CB5A-CA7A-7693-2895-69E58710C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4928" y="7951"/>
            <a:ext cx="10287000" cy="68580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1B361CF-5732-B5F5-F98D-B4ECB1C650B1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Horst Bredekamp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78685783"/>
      </p:ext>
    </p:extLst>
  </p:cSld>
  <p:clrMapOvr>
    <a:masterClrMapping/>
  </p:clrMapOvr>
  <p:transition spd="slow" advClick="0" advTm="3000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656B575-5D1C-4300-6EE0-B7E1E1608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4928"/>
            <a:ext cx="10323510" cy="689292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9FEF0A8-633E-BDCB-18A6-18B9F2C47F53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Uni Stuttgart, Tiefhörsaal 17.01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623602274"/>
      </p:ext>
    </p:extLst>
  </p:cSld>
  <p:clrMapOvr>
    <a:masterClrMapping/>
  </p:clrMapOvr>
  <p:transition spd="slow" advClick="0" advTm="3000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F0F285E-FF9B-FC2D-C087-4C8054E9B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5668" y="-423555"/>
            <a:ext cx="10315336" cy="687689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12F3715-82EE-8966-1E62-CC79E63808F9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SQ-Seminar „Stuttgarts Auto-Biografie"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193742668"/>
      </p:ext>
    </p:extLst>
  </p:cSld>
  <p:clrMapOvr>
    <a:masterClrMapping/>
  </p:clrMapOvr>
  <p:transition spd="slow" advClick="0" advTm="3000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2029875-CBBB-DD2E-8124-7EDBF3DAA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704"/>
            <a:ext cx="9144000" cy="6864704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19E9A35-F22C-5BEE-3B85-7A09E15CFB4B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SQ-Seminar: Podcast-Produktion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695540301"/>
      </p:ext>
    </p:extLst>
  </p:cSld>
  <p:clrMapOvr>
    <a:masterClrMapping/>
  </p:clrMapOvr>
  <p:transition spd="slow" advClick="0" advTm="3000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BA24A65-AD62-B8DB-D7B5-ED297D750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05740" y="0"/>
            <a:ext cx="9555480" cy="6907797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46F2AD7-74E5-5C24-19A8-8A7D43872016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SQ-Seminar: Jury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758782196"/>
      </p:ext>
    </p:extLst>
  </p:cSld>
  <p:clrMapOvr>
    <a:masterClrMapping/>
  </p:clrMapOvr>
  <p:transition spd="slow" advClick="0" advTm="3000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5667AC0-0A9B-7371-5D4C-5984FAA22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583" y="-150874"/>
            <a:ext cx="9345166" cy="7008874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1F8A883-B8F3-446E-7595-C2F57BBC1BAD}"/>
              </a:ext>
            </a:extLst>
          </p:cNvPr>
          <p:cNvSpPr txBox="1"/>
          <p:nvPr/>
        </p:nvSpPr>
        <p:spPr>
          <a:xfrm>
            <a:off x="2822746" y="5938876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Alexander Kluge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AA40A16-1764-F567-C607-E893749226EA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Alexander Kluge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190093035"/>
      </p:ext>
    </p:extLst>
  </p:cSld>
  <p:clrMapOvr>
    <a:masterClrMapping/>
  </p:clrMapOvr>
  <p:transition spd="slow" advClick="0" advTm="3000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86AE9A8-AFFF-ED5B-9CDF-0BD98C59C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5D2F57B-0BCB-745C-0315-6483442EF1CD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Alexander Kluge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502557238"/>
      </p:ext>
    </p:extLst>
  </p:cSld>
  <p:clrMapOvr>
    <a:masterClrMapping/>
  </p:clrMapOvr>
  <p:transition spd="slow" advClick="0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64C363B-B40F-ADE6-4FA4-7E45EDA2B5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5771" r="15771"/>
          <a:stretch/>
        </p:blipFill>
        <p:spPr>
          <a:xfrm>
            <a:off x="5069847" y="1123896"/>
            <a:ext cx="4071273" cy="5072716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288E0F4-CD94-3246-EBC7-7940CE238C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1811" r="11811"/>
          <a:stretch/>
        </p:blipFill>
        <p:spPr>
          <a:xfrm flipH="1">
            <a:off x="-44606" y="1123896"/>
            <a:ext cx="5126061" cy="5071573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D6FA966-8ACC-B24E-F34F-BBE93A116B5E}"/>
              </a:ext>
            </a:extLst>
          </p:cNvPr>
          <p:cNvSpPr txBox="1"/>
          <p:nvPr/>
        </p:nvSpPr>
        <p:spPr>
          <a:xfrm>
            <a:off x="0" y="6286013"/>
            <a:ext cx="9144000" cy="369332"/>
          </a:xfrm>
          <a:prstGeom prst="rect">
            <a:avLst/>
          </a:prstGeom>
          <a:solidFill>
            <a:srgbClr val="F3B32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Jean </a:t>
            </a:r>
            <a:r>
              <a:rPr lang="de-DE" dirty="0" err="1"/>
              <a:t>Beaudrillard</a:t>
            </a:r>
            <a:r>
              <a:rPr lang="de-DE" dirty="0"/>
              <a:t>, Michaela Ott</a:t>
            </a:r>
          </a:p>
        </p:txBody>
      </p:sp>
    </p:spTree>
    <p:extLst>
      <p:ext uri="{BB962C8B-B14F-4D97-AF65-F5344CB8AC3E}">
        <p14:creationId xmlns:p14="http://schemas.microsoft.com/office/powerpoint/2010/main" val="1646964560"/>
      </p:ext>
    </p:extLst>
  </p:cSld>
  <p:clrMapOvr>
    <a:masterClrMapping/>
  </p:clrMapOvr>
  <p:transition spd="slow" advClick="0" advTm="3000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7C6E252-FE5E-A899-6DCB-27777AEA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9842"/>
            <a:ext cx="10292476" cy="686165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3D4B55D-EF92-1F4E-F14E-3E8AD45569F5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Reallabor für nachhaltige Mobilitätskultur 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800463424"/>
      </p:ext>
    </p:extLst>
  </p:cSld>
  <p:clrMapOvr>
    <a:masterClrMapping/>
  </p:clrMapOvr>
  <p:transition spd="slow" advClick="0" advTm="3000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43F838B-FB20-6BAA-1824-0D779782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7280" y="-57462"/>
            <a:ext cx="10370820" cy="6915462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4BEE345-4EB8-9D99-8801-B72548CBBA25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Reallabor für nachhaltige Mobilitätskultur</a:t>
            </a:r>
            <a:endParaRPr lang="de-DE" sz="800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049513380"/>
      </p:ext>
    </p:extLst>
  </p:cSld>
  <p:clrMapOvr>
    <a:masterClrMapping/>
  </p:clrMapOvr>
  <p:transition spd="slow" advClick="0" advTm="3000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E8B04F5-D8B0-0BDD-A718-5A1B5B8E9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6681" y="1"/>
            <a:ext cx="10286999" cy="68580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E0D603C-B8F4-ED60-E0AD-FB86B7757D36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Ausstellung „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Berichte von unterwegs“ (Reallabor für nachhaltige Mobilitätskultur)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452268711"/>
      </p:ext>
    </p:extLst>
  </p:cSld>
  <p:clrMapOvr>
    <a:masterClrMapping/>
  </p:clrMapOvr>
  <p:transition spd="slow" advClick="0" advTm="3000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78BE242-BCF7-38D5-33BE-FB3A0C96A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8740" y="-42870"/>
            <a:ext cx="10351304" cy="690087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FFFA69-5443-657C-1F6A-E11713C4E0CB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Klaus Töpfer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193219359"/>
      </p:ext>
    </p:extLst>
  </p:cSld>
  <p:clrMapOvr>
    <a:masterClrMapping/>
  </p:clrMapOvr>
  <p:transition spd="slow" advClick="0" advTm="3000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2FF2A3A-E2F6-14AE-6C34-6F326DDE4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1960" y="0"/>
            <a:ext cx="10315336" cy="687689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6507595-6C9D-7F21-CD15-BDD2DC03DBD9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Ausstellung „</a:t>
            </a:r>
            <a:r>
              <a:rPr lang="de-D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Macht der Gefühle. Deutschland 19/19“</a:t>
            </a:r>
            <a:endParaRPr lang="de-DE" sz="1800" dirty="0"/>
          </a:p>
          <a:p>
            <a:pPr algn="ctr"/>
            <a:r>
              <a:rPr lang="de-DE" sz="800" dirty="0">
                <a:effectLst/>
              </a:rPr>
              <a:t>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589177486"/>
      </p:ext>
    </p:extLst>
  </p:cSld>
  <p:clrMapOvr>
    <a:masterClrMapping/>
  </p:clrMapOvr>
  <p:transition spd="slow" advClick="0" advTm="3000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5C78DAF-9413-1C4A-014D-F00291ECB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1500" y="0"/>
            <a:ext cx="10287000" cy="685800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866864E-E011-1FD2-92F3-228221D2A49B}"/>
              </a:ext>
            </a:extLst>
          </p:cNvPr>
          <p:cNvSpPr txBox="1"/>
          <p:nvPr/>
        </p:nvSpPr>
        <p:spPr>
          <a:xfrm>
            <a:off x="1291937" y="5938876"/>
            <a:ext cx="5188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St. Maria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E60DFC-387E-561B-7086-3872DA8971B7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St. Maria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621325218"/>
      </p:ext>
    </p:extLst>
  </p:cSld>
  <p:clrMapOvr>
    <a:masterClrMapping/>
  </p:clrMapOvr>
  <p:transition spd="slow" advClick="0" advTm="3000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416C749-B9C2-EB06-66E6-4E1245689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0808" y="-152400"/>
            <a:ext cx="10527729" cy="701040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F443283-F1FC-BF14-8B43-7ABB7F6387BD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Armin Nassehi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744609814"/>
      </p:ext>
    </p:extLst>
  </p:cSld>
  <p:clrMapOvr>
    <a:masterClrMapping/>
  </p:clrMapOvr>
  <p:transition spd="slow" advClick="0" advTm="3000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BE63FBF-F4EC-EAD5-98D0-A2DFC4A2F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-62813"/>
            <a:ext cx="10381220" cy="6920813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F08396A-FBA4-D096-406F-E288BEEA0F97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Wissenschaftsfestival Stuttgart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059280819"/>
      </p:ext>
    </p:extLst>
  </p:cSld>
  <p:clrMapOvr>
    <a:masterClrMapping/>
  </p:clrMapOvr>
  <p:transition spd="slow" advClick="0" advTm="3000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1ABE112-1ADE-4A66-012F-5FD5C0E85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7823" y="1"/>
            <a:ext cx="10340759" cy="689384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0D63EC-9004-C628-A54E-9B6DEAB21EB3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 err="1"/>
              <a:t>Bürger:innen-Dialog</a:t>
            </a:r>
            <a:endParaRPr lang="de-DE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015298339"/>
      </p:ext>
    </p:extLst>
  </p:cSld>
  <p:clrMapOvr>
    <a:masterClrMapping/>
  </p:clrMapOvr>
  <p:transition spd="slow" advClick="0" advTm="3000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1DDFC18-EC14-D108-854D-67347DE7E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17143"/>
            <a:ext cx="10312716" cy="687514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6646B1C-87AE-9AA1-0190-83C816C1AB62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Neues Schloss, Weißer Saal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76246527"/>
      </p:ext>
    </p:extLst>
  </p:cSld>
  <p:clrMapOvr>
    <a:masterClrMapping/>
  </p:clrMapOvr>
  <p:transition spd="slow" advClick="0" advTm="3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AF7CB9-65C8-B787-9F25-9C584E321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4" y="1791720"/>
            <a:ext cx="9191371" cy="436791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AB85438-5B69-1D1A-1EAC-258DFB6B0B21}"/>
              </a:ext>
            </a:extLst>
          </p:cNvPr>
          <p:cNvSpPr txBox="1"/>
          <p:nvPr/>
        </p:nvSpPr>
        <p:spPr>
          <a:xfrm>
            <a:off x="-4" y="6260662"/>
            <a:ext cx="914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Mit im Bild: Gerd de Bruyn, Jean </a:t>
            </a:r>
            <a:r>
              <a:rPr lang="de-DE" dirty="0" err="1"/>
              <a:t>Beaudrillard</a:t>
            </a:r>
            <a:r>
              <a:rPr lang="de-DE" dirty="0"/>
              <a:t>, Christoph </a:t>
            </a:r>
            <a:r>
              <a:rPr lang="de-DE" dirty="0" err="1"/>
              <a:t>Hubig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0CFF36C-4170-1922-38C8-763E97D8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886868"/>
      </p:ext>
    </p:extLst>
  </p:cSld>
  <p:clrMapOvr>
    <a:masterClrMapping/>
  </p:clrMapOvr>
  <p:transition spd="slow" advClick="0" advTm="3000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DA0396B-FB76-B37A-7A3E-CEEB5D1A8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7664" y="-117276"/>
            <a:ext cx="10659327" cy="7092552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4238913-65F9-D0A2-20A6-3B96CC97A11F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Winfried Kretschmann, Felix Heidenreich, Jean-Luc Nancy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605736954"/>
      </p:ext>
    </p:extLst>
  </p:cSld>
  <p:clrMapOvr>
    <a:masterClrMapping/>
  </p:clrMapOvr>
  <p:transition spd="slow" advClick="0" advTm="3000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351B398-FD91-7A82-247D-39FDA935F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16481" y="-1"/>
            <a:ext cx="13124019" cy="873252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CE1634-A3C3-CFC7-BC3B-33662E0527BD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Daniel Kehlmann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088269173"/>
      </p:ext>
    </p:extLst>
  </p:cSld>
  <p:clrMapOvr>
    <a:masterClrMapping/>
  </p:clrMapOvr>
  <p:transition spd="slow" advClick="0" advTm="3000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5D9D13A-1391-0E67-2B80-5A331303C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310" y="-2416602"/>
            <a:ext cx="6469380" cy="9396425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36DBAFF-004F-63AA-8974-F2685BAB3A2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Wolfgang Schäuble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047033759"/>
      </p:ext>
    </p:extLst>
  </p:cSld>
  <p:clrMapOvr>
    <a:masterClrMapping/>
  </p:clrMapOvr>
  <p:transition spd="slow" advClick="0" advTm="3000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DC7C819-CBD2-FA2E-4388-D7872DF6B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1255" y="30480"/>
            <a:ext cx="10555940" cy="685800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431440-46AE-05D8-93F0-32B9510EB70C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Liao Yiwu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545084322"/>
      </p:ext>
    </p:extLst>
  </p:cSld>
  <p:clrMapOvr>
    <a:masterClrMapping/>
  </p:clrMapOvr>
  <p:transition spd="slow" advClick="0" advTm="3000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89AD924-88E0-02E5-0ABC-32505CCD5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12665" y="-8699"/>
            <a:ext cx="10569329" cy="6866699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A9D662-2CAD-BA23-0E17-3D888877AA2B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Stuttgarter Rathaus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803780073"/>
      </p:ext>
    </p:extLst>
  </p:cSld>
  <p:clrMapOvr>
    <a:masterClrMapping/>
  </p:clrMapOvr>
  <p:transition spd="slow" advClick="0" advTm="3000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BA26E07-0329-E7C7-2B1E-E0D2CCADF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1201" y="0"/>
            <a:ext cx="10287000" cy="68580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2F7A1F-D12E-9914-0C57-E1CC649B5FA4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Unterhausdebatte 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269390489"/>
      </p:ext>
    </p:extLst>
  </p:cSld>
  <p:clrMapOvr>
    <a:masterClrMapping/>
  </p:clrMapOvr>
  <p:transition spd="slow" advClick="0" advTm="3000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F8FA85E-E3F3-95E1-860E-4B2750F39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8120" y="0"/>
            <a:ext cx="10287003" cy="6858001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0DEC1B-E553-8C82-72C9-7C3BA59B6958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Alexander Mäder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06822956"/>
      </p:ext>
    </p:extLst>
  </p:cSld>
  <p:clrMapOvr>
    <a:masterClrMapping/>
  </p:clrMapOvr>
  <p:transition spd="slow" advClick="0" advTm="3000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F8FA85E-E3F3-95E1-860E-4B2750F39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198120" y="0"/>
            <a:ext cx="10287003" cy="6858001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0DEC1B-E553-8C82-72C9-7C3BA59B6958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/>
              <a:t>Bürger</a:t>
            </a:r>
            <a:r>
              <a:rPr lang="de-DE" dirty="0" err="1"/>
              <a:t>:innen-Dialog</a:t>
            </a:r>
            <a:r>
              <a:rPr lang="de-DE" dirty="0"/>
              <a:t>, Berliner Platz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744430579"/>
      </p:ext>
    </p:extLst>
  </p:cSld>
  <p:clrMapOvr>
    <a:masterClrMapping/>
  </p:clrMapOvr>
  <p:transition spd="slow" advClick="0" advTm="3000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C84E191-3FC4-EA20-0A41-B7B402D54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17320" y="-155654"/>
            <a:ext cx="10774680" cy="716930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A566C6-7A49-D53F-F297-E5FA62DE8357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Erste Stuttgarter Zukunftsrede, Corona-Edition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680432442"/>
      </p:ext>
    </p:extLst>
  </p:cSld>
  <p:clrMapOvr>
    <a:masterClrMapping/>
  </p:clrMapOvr>
  <p:transition spd="slow" advClick="0" advTm="3000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C84E191-3FC4-EA20-0A41-B7B402D54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1417320" y="-155654"/>
            <a:ext cx="10774680" cy="716930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A566C6-7A49-D53F-F297-E5FA62DE8357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Wissenschaftsjahr 2022, „</a:t>
            </a:r>
            <a:r>
              <a:rPr lang="de-DE" dirty="0" err="1"/>
              <a:t>KollegIn</a:t>
            </a:r>
            <a:r>
              <a:rPr lang="de-DE" dirty="0"/>
              <a:t> KI musiziert“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265625017"/>
      </p:ext>
    </p:extLst>
  </p:cSld>
  <p:clrMapOvr>
    <a:masterClrMapping/>
  </p:clrMapOvr>
  <p:transition spd="slow" advClick="0" advTm="3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1D9BB50-CBA9-5581-EE5F-C7FF54702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1967" y="-102870"/>
            <a:ext cx="9281159" cy="696087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EDC03A-3AFF-23D8-858B-EF02DE702D21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Erste Generation studentischer Hilfskräfte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365909372"/>
      </p:ext>
    </p:extLst>
  </p:cSld>
  <p:clrMapOvr>
    <a:masterClrMapping/>
  </p:clrMapOvr>
  <p:transition spd="slow" advClick="0" advTm="3000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D3EF56F-8537-D949-172C-8D72CCCA0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9640" y="-22545"/>
            <a:ext cx="10332720" cy="6880545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1205932-076D-E0F3-CDBB-E3DA5D9C9243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 err="1"/>
              <a:t>Fishbowl</a:t>
            </a:r>
            <a:r>
              <a:rPr lang="de-DE" dirty="0"/>
              <a:t>-Diskussion in St. Maria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970900234"/>
      </p:ext>
    </p:extLst>
  </p:cSld>
  <p:clrMapOvr>
    <a:masterClrMapping/>
  </p:clrMapOvr>
  <p:transition spd="slow" advClick="0" advTm="3000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2A18311-6AD3-BE5D-2699-7ADC2D546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0287001" cy="68580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ED2F3C-287E-17FA-ECF2-D8A080636BD6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SQ-Seminar: Abschlusspräsentation „Pitch </a:t>
            </a:r>
            <a:r>
              <a:rPr lang="de-DE" dirty="0" err="1"/>
              <a:t>to</a:t>
            </a:r>
            <a:r>
              <a:rPr lang="de-DE" dirty="0"/>
              <a:t> Jury“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922204791"/>
      </p:ext>
    </p:extLst>
  </p:cSld>
  <p:clrMapOvr>
    <a:masterClrMapping/>
  </p:clrMapOvr>
  <p:transition spd="slow" advClick="0" advTm="3000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897CC76-E932-5A00-AB51-1D4F387F2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6320" y="-8731"/>
            <a:ext cx="10300096" cy="686673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AF06C7-C5E1-BA38-722C-48D1CE8D0826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SQ-Seminar: Abschlussarbeit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016239856"/>
      </p:ext>
    </p:extLst>
  </p:cSld>
  <p:clrMapOvr>
    <a:masterClrMapping/>
  </p:clrMapOvr>
  <p:transition spd="slow" advClick="0" advTm="3000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85B22C-3F37-3873-4647-09D262CD0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0428" y="0"/>
            <a:ext cx="10284856" cy="6856571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3CD826-A94F-EADB-0121-AD67318B5A09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Ufo-Crash Site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053654133"/>
      </p:ext>
    </p:extLst>
  </p:cSld>
  <p:clrMapOvr>
    <a:masterClrMapping/>
  </p:clrMapOvr>
  <p:transition spd="slow" advClick="0" advTm="3000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8D831-0533-2B1D-EE31-E9010A7A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FA2C94-09CE-339D-7111-A4A80E51322D}"/>
              </a:ext>
            </a:extLst>
          </p:cNvPr>
          <p:cNvSpPr txBox="1"/>
          <p:nvPr/>
        </p:nvSpPr>
        <p:spPr>
          <a:xfrm>
            <a:off x="2261287" y="6308208"/>
            <a:ext cx="81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 Maag mit dem … Orden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FD4DBB9-F526-B3A9-C760-2B8E0803F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5120" y="0"/>
            <a:ext cx="10334239" cy="6881555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94FFC58-3078-4DAB-0987-F5803B248240}"/>
              </a:ext>
            </a:extLst>
          </p:cNvPr>
          <p:cNvSpPr txBox="1"/>
          <p:nvPr/>
        </p:nvSpPr>
        <p:spPr>
          <a:xfrm>
            <a:off x="-195072" y="5886000"/>
            <a:ext cx="9534144" cy="615553"/>
          </a:xfrm>
          <a:prstGeom prst="rect">
            <a:avLst/>
          </a:prstGeom>
          <a:solidFill>
            <a:srgbClr val="F3B329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800" dirty="0"/>
          </a:p>
          <a:p>
            <a:pPr algn="ctr"/>
            <a:r>
              <a:rPr lang="de-DE" dirty="0"/>
              <a:t>IZKT-Team 2023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968912809"/>
      </p:ext>
    </p:extLst>
  </p:cSld>
  <p:clrMapOvr>
    <a:masterClrMapping/>
  </p:clrMapOvr>
  <p:transition spd="slow" advClick="0" advTm="3000">
    <p:wip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3B329"/>
        </a:solidFill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876</Words>
  <Application>Microsoft Macintosh PowerPoint</Application>
  <PresentationFormat>Bildschirmpräsentation (4:3)</PresentationFormat>
  <Paragraphs>291</Paragraphs>
  <Slides>94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94</vt:i4>
      </vt:variant>
    </vt:vector>
  </HeadingPairs>
  <TitlesOfParts>
    <vt:vector size="99" baseType="lpstr">
      <vt:lpstr>Antique Olive Std Black</vt:lpstr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Nora Heinzelmann</dc:creator>
  <cp:lastModifiedBy>Nora Heinzelmann</cp:lastModifiedBy>
  <cp:revision>59</cp:revision>
  <dcterms:created xsi:type="dcterms:W3CDTF">2023-06-05T07:32:45Z</dcterms:created>
  <dcterms:modified xsi:type="dcterms:W3CDTF">2023-11-22T16:16:25Z</dcterms:modified>
</cp:coreProperties>
</file>